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>
      <p:cViewPr varScale="1">
        <p:scale>
          <a:sx n="131" d="100"/>
          <a:sy n="13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478F-55BD-4A19-9067-87623A265F2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F27B-5D54-40EE-BAEF-6AEE11552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rcRect t="375" b="44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7" cy="6856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7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7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_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" y="893"/>
            <a:ext cx="9141616" cy="6856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Napkin Academy Xavier check-in</dc:title>
  <dc:creator>djroam</dc:creator>
  <cp:lastModifiedBy>djroam</cp:lastModifiedBy>
  <cp:revision>233</cp:revision>
  <dcterms:created xsi:type="dcterms:W3CDTF">2013-10-15T12:30:54Z</dcterms:created>
  <dcterms:modified xsi:type="dcterms:W3CDTF">2014-01-16T18:39:59Z</dcterms:modified>
</cp:coreProperties>
</file>